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A04A0E-A7F3-4D77-BEC3-DD3706112E71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D638D3-ECC2-46C8-830E-C84AB93A2B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1%81%D1%82%D0%BE%D0%B8%D0%BC%D0%B5%D0%BD%D0%B8%D0%B5" TargetMode="External"/><Relationship Id="rId7" Type="http://schemas.openxmlformats.org/officeDocument/2006/relationships/hyperlink" Target="https://ru.wikipedia.org/wiki/%D0%94%D0%B5%D0%B5%D0%BF%D1%80%D0%B8%D1%87%D0%B0%D1%81%D1%82%D0%B8%D0%B5" TargetMode="External"/><Relationship Id="rId2" Type="http://schemas.openxmlformats.org/officeDocument/2006/relationships/hyperlink" Target="https://ru.wikipedia.org/wiki/%D0%98%D0%BC%D1%8F_%D1%81%D1%83%D1%89%D0%B5%D1%81%D1%82%D0%B2%D0%B8%D1%82%D0%B5%D0%BB%D1%8C%D0%BD%D0%BE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B%D0%B0%D0%B3%D0%BE%D0%BB" TargetMode="External"/><Relationship Id="rId5" Type="http://schemas.openxmlformats.org/officeDocument/2006/relationships/hyperlink" Target="https://ru.wikipedia.org/wiki/%D0%9F%D1%80%D0%B8%D1%87%D0%B0%D1%81%D1%82%D0%B8%D0%B5_(%D0%BB%D0%B8%D0%BD%D0%B3%D0%B2%D0%B8%D1%81%D1%82%D0%B8%D0%BA%D0%B0)" TargetMode="External"/><Relationship Id="rId4" Type="http://schemas.openxmlformats.org/officeDocument/2006/relationships/hyperlink" Target="https://ru.wikipedia.org/wiki/%D0%98%D0%BC%D1%8F_%D0%BF%D1%80%D0%B8%D0%BB%D0%B0%D0%B3%D0%B0%D1%82%D0%B5%D0%BB%D1%8C%D0%BD%D0%BE%D0%B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43204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Прочитайте притчу. О чём она? Какое слово в тексте пропущено?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Жили-были на белом свете три друга, и каждый мечтал о своем ……………... </a:t>
            </a:r>
          </a:p>
          <a:p>
            <a:pPr marL="0" indent="0">
              <a:buNone/>
            </a:pPr>
            <a: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Но ……………...  представлялось им по-разному. Первый думал, что ……………...  - это богатство, второму ……………... казался талант, а третий считал, что ……………...  - семья. </a:t>
            </a:r>
            <a:b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Долго ли, коротко ли, но все они достигли своего ……………...  Однако у всего есть конец. Перед смертным часом собрались друзья, чтобы подвести итоги. Первый сказал: </a:t>
            </a:r>
            <a:b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 Богатым я был, а ……………...  не испытал. Умираю скрягой и человеконенавистником. </a:t>
            </a:r>
            <a:b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Второй сказал: </a:t>
            </a:r>
            <a:b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 Талантливым я был, а ……………...  не испытал. Ухожу из жизни истерзанный одиночеством. </a:t>
            </a:r>
            <a:b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Третий сказал: </a:t>
            </a:r>
            <a:b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 А я познал, что такое ……………... Ухожу обласканный близкими и оставляю земле самое ценное — новых людей.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93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Урок-диспут по литературе «Что значит быть счастливым?»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(по рассказам Антона Павловича Чехова «О любви», Ивана Александровича Бунина «Кавказ», Александра Ивановича Куприна «Куст сирени»)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8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10668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Диспут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лат.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disputare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рассужать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спор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публичный спор на научную или общественно важную тему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корректного спора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критикую идеи, а не людей.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Моя цель не в том, чтобы победить, а в том, чтобы прийти к наилучшему решению.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выслушиваю соображения каждого, даже если с ним не согласен.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пересказываю фразу, что мне не вполне понятна.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стремлюсь осмыслить и понять оба взгляда на проблему.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сначала выясню все идеи и факты, отношение к обеим позициям, а потом попытаюсь их совместить так, чтобы это совмещение дало новое понимание проблемы.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изменяю свою точку зрения, когда факты дают для этого ясное основание.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Вопросы для обсуждения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54461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Группа 1.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такое счастье?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Может ли человек быть счастлив всю жизнь?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Можно ли построить своё счастье не несчастье других?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Всегда ли любовь приносит счастье?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Сколько раз в жизни может любить человек?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Группа 2.</a:t>
            </a:r>
            <a:endParaRPr lang="ru-RU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Сколько правды в народной мудрости «Стерпится – слюбится?»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делает людей родными?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нужно делать, чтобы тебя любили?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Можно ли сохранить любовь и уважение к человеку, с которым расстался?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Когда человек по-настоящему счастлив?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97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 любви, счастье и семье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супружестве надо </a:t>
            </a:r>
            <a:r>
              <a:rPr lang="ru-RU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всем жертвовать 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всё терпеть 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сохранения взаимной любви; если она утрачена – всё пропало. </a:t>
            </a:r>
          </a:p>
          <a:p>
            <a:pPr marL="0" indent="0">
              <a:buNone/>
            </a:pP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том состоит крепость жизни всех нас, чтобы </a:t>
            </a:r>
            <a:r>
              <a:rPr lang="ru-RU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жена была единодушна с мужем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этим поддерживается всё в мире. </a:t>
            </a:r>
          </a:p>
          <a:p>
            <a:pPr marL="0" indent="0">
              <a:buNone/>
            </a:pP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Ничем так не сохраняется любовь, как </a:t>
            </a:r>
            <a:r>
              <a:rPr lang="ru-RU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прощением обид 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виновным пред нами</a:t>
            </a:r>
            <a:r>
              <a:rPr lang="ru-RU" sz="5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ru-RU" sz="5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Святитель Иоанн Златоуст </a:t>
            </a:r>
          </a:p>
          <a:p>
            <a:pPr marL="0" indent="0" algn="just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Отними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любви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терпение</a:t>
            </a:r>
            <a:r>
              <a:rPr lang="ru-RU" sz="5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она, как разорённая, перестанет существовать. </a:t>
            </a:r>
          </a:p>
          <a:p>
            <a:pPr marL="0" indent="0" algn="r">
              <a:buNone/>
            </a:pPr>
            <a:r>
              <a:rPr lang="ru-RU" sz="5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Священномученик </a:t>
            </a:r>
            <a:r>
              <a:rPr lang="ru-RU" sz="5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Киприан</a:t>
            </a:r>
            <a:r>
              <a:rPr lang="ru-RU" sz="5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Карфагенский</a:t>
            </a:r>
          </a:p>
          <a:p>
            <a:pPr marL="0" indent="0" algn="just">
              <a:buNone/>
            </a:pPr>
            <a:r>
              <a:rPr lang="ru-RU" sz="5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променяй </a:t>
            </a:r>
            <a:r>
              <a:rPr lang="ru-RU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любви к ближнему 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любовь к какой-нибудь вещи, потому что любя ближнего ты приобретаешь в себе Того, Кто </a:t>
            </a:r>
            <a:r>
              <a:rPr lang="ru-RU" sz="56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драгоценнее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всего в мире.</a:t>
            </a:r>
          </a:p>
          <a:p>
            <a:pPr marL="0" indent="0" algn="r">
              <a:buNone/>
            </a:pPr>
            <a:r>
              <a:rPr lang="ru-RU" sz="5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Преподобный Исаак Сирин</a:t>
            </a:r>
          </a:p>
          <a:p>
            <a:pPr marL="0" indent="0" algn="just">
              <a:buNone/>
            </a:pPr>
            <a:r>
              <a:rPr lang="ru-RU" sz="5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Заботьтесь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на земле оставить детей, но возвести на небо; не прилепляй</a:t>
            </a:r>
            <a:r>
              <a:rPr lang="ru-RU" sz="5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тесь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 супружеству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плотскому, но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стремитесь к духовному</a:t>
            </a:r>
            <a:r>
              <a:rPr lang="ru-RU" sz="5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рождайте души и воспитывайте детей духовно</a:t>
            </a:r>
            <a:r>
              <a:rPr lang="ru-RU" sz="5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5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5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Святитель Василий Великий</a:t>
            </a:r>
          </a:p>
          <a:p>
            <a:pPr marL="0" indent="0" algn="just">
              <a:buNone/>
            </a:pPr>
            <a:r>
              <a:rPr lang="ru-RU" sz="6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Кротость</a:t>
            </a:r>
            <a:r>
              <a:rPr lang="ru-RU" sz="5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смирение сердца </a:t>
            </a:r>
            <a:r>
              <a:rPr lang="ru-RU" sz="5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такие добродетели, без которых не только Царства Небесного наследовать, но ни счастливым быть на земле, ни душевного спокойствия ощущать в себе невозможно</a:t>
            </a:r>
            <a:r>
              <a:rPr lang="ru-RU" sz="5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5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5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Преподобный Антоний </a:t>
            </a:r>
            <a:r>
              <a:rPr lang="ru-RU" sz="5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Оптинский</a:t>
            </a:r>
            <a:r>
              <a:rPr lang="ru-RU" sz="5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Милость</a:t>
            </a:r>
            <a:r>
              <a:rPr lang="ru-RU" sz="5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снисхождение к ближним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прощение их недостатков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есть кратчайший путь к спасению. </a:t>
            </a:r>
          </a:p>
          <a:p>
            <a:pPr marL="0" indent="0" algn="r">
              <a:buNone/>
            </a:pPr>
            <a:r>
              <a:rPr lang="ru-RU" sz="5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Преподобный Амвросий </a:t>
            </a:r>
            <a:r>
              <a:rPr lang="ru-RU" sz="56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Оптинский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5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кого любишь, то и смиряешься перед ним. Где любовь, там и </a:t>
            </a:r>
            <a:r>
              <a:rPr lang="ru-RU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смирение</a:t>
            </a:r>
            <a:r>
              <a:rPr lang="ru-RU" sz="5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где злоба – там гордыня.</a:t>
            </a:r>
          </a:p>
          <a:p>
            <a:pPr marL="0" indent="0" algn="r">
              <a:buNone/>
            </a:pPr>
            <a:r>
              <a:rPr lang="ru-RU" sz="5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Преподобный Никон </a:t>
            </a:r>
            <a:r>
              <a:rPr lang="ru-RU" sz="5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Оптинский</a:t>
            </a:r>
            <a:endParaRPr lang="ru-RU" sz="5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5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Друг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друга вы должны быть примером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кротости</a:t>
            </a:r>
            <a:r>
              <a:rPr lang="ru-RU" sz="6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незлобия</a:t>
            </a:r>
            <a:r>
              <a:rPr lang="ru-RU" sz="6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воздержания</a:t>
            </a:r>
            <a:r>
              <a:rPr lang="ru-RU" sz="6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благодушия</a:t>
            </a:r>
            <a:r>
              <a:rPr lang="ru-RU" sz="6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честности</a:t>
            </a:r>
            <a:r>
              <a:rPr lang="ru-RU" sz="6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трудолюбия</a:t>
            </a:r>
            <a:r>
              <a:rPr lang="ru-RU" sz="6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покорности Божией воле</a:t>
            </a:r>
            <a:r>
              <a:rPr lang="ru-RU" sz="6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терпения</a:t>
            </a:r>
            <a:r>
              <a:rPr lang="ru-RU" sz="6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пования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помогайте 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друг другу; </a:t>
            </a:r>
            <a:r>
              <a:rPr lang="ru-RU" sz="5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берегите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друг друга, </a:t>
            </a:r>
            <a:r>
              <a:rPr lang="ru-RU" sz="6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снисходите</a:t>
            </a:r>
            <a:r>
              <a:rPr lang="ru-RU" sz="5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один другому, покрывая немощи друг друга любовью. </a:t>
            </a:r>
            <a:endParaRPr lang="ru-RU" sz="5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5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Святой праведный Иоанн Кронштадтский </a:t>
            </a:r>
            <a:endParaRPr lang="ru-RU" sz="5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5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5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кем бы человек ни начинал строить семейную жизнь, он пройдёт периоды искуса. Ведь готового счастья не бывает... Счастье надо тоже выращивать терпеливо и многими трудами с обеих сторон.</a:t>
            </a:r>
          </a:p>
          <a:p>
            <a:pPr marL="0" indent="0" algn="r">
              <a:buNone/>
            </a:pPr>
            <a:r>
              <a:rPr lang="ru-RU" sz="5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Архимандрит Иоанн (</a:t>
            </a:r>
            <a:r>
              <a:rPr lang="ru-RU" sz="5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Крестьянкин</a:t>
            </a:r>
            <a:r>
              <a:rPr lang="ru-RU" sz="5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r">
              <a:buNone/>
            </a:pP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5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 слову СЧАСТЬЕ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строка —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заключает в себе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одно слово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(обычно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Имя существительное"/>
              </a:rPr>
              <a:t>существительное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tooltip="Местоимение"/>
              </a:rPr>
              <a:t>местоимение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которое обозначает объект или предмет, о котором пойдет речь.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строка —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два слова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(чаще всего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Имя прилагательное"/>
              </a:rPr>
              <a:t>прилагательные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tooltip="Причастие (лингвистика)"/>
              </a:rPr>
              <a:t>причастия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они дают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описание признаков и свойств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выбранного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синквейне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предмета или объекта.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строка — образована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тремя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глаголами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 tooltip="Деепричастие"/>
              </a:rPr>
              <a:t>деепричастиями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описывающими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характерные 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объекта.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строка — фраза из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четырёх слов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выражающая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личное отношение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описываемому предмету или объекту.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строка —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одно слово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характеризующее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предмета или объекта.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6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Синквейн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396044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Счастье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Окрыляющее, доброе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Заслужить, заработать, добиться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Счастья в жизни хотят все люди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Радость 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410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Счастье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Спокойное, семейное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Бороться, удержать, сохранить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Счастье – это радость в жизни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Любовь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4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/>
          <a:lstStyle/>
          <a:p>
            <a:pPr algn="ctr"/>
            <a:r>
              <a:rPr lang="ru-RU" dirty="0" err="1" smtClean="0"/>
              <a:t>Синквейн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362784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Счастье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Подлинное, личное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Улыбается, заполняет, светится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Когда близкие люди рядом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059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Счастье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Выстраданное, долгожданное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Заставляет жить, поддерживает, радует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Человек - творец своего счастья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Труд     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3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233</TotalTime>
  <Words>400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Прочитайте притчу. О чём она? Какое слово в тексте пропущено?</vt:lpstr>
      <vt:lpstr>Урок-диспут по литературе «Что значит быть счастливым?»</vt:lpstr>
      <vt:lpstr>Диспут [лат. disputare – рассужать, спор] - публичный спор на научную или общественно важную тему</vt:lpstr>
      <vt:lpstr>Вопросы для обсуждения</vt:lpstr>
      <vt:lpstr>О любви, счастье и семье</vt:lpstr>
      <vt:lpstr>Составьте синквейн к слову СЧАСТЬЕ </vt:lpstr>
      <vt:lpstr>Синквейн </vt:lpstr>
      <vt:lpstr>Синквейн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Прочитайте притчу. О чём она? Какое слово в тексте пропущено?</dc:title>
  <dc:creator>Пользователь Windows</dc:creator>
  <cp:lastModifiedBy>Пользователь Windows</cp:lastModifiedBy>
  <cp:revision>10</cp:revision>
  <dcterms:created xsi:type="dcterms:W3CDTF">2019-02-18T10:09:54Z</dcterms:created>
  <dcterms:modified xsi:type="dcterms:W3CDTF">2019-02-18T14:03:38Z</dcterms:modified>
</cp:coreProperties>
</file>